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6"/>
  </p:notesMasterIdLst>
  <p:handoutMasterIdLst>
    <p:handoutMasterId r:id="rId7"/>
  </p:handoutMasterIdLst>
  <p:sldIdLst>
    <p:sldId id="304" r:id="rId4"/>
    <p:sldId id="305" r:id="rId5"/>
  </p:sldIdLst>
  <p:sldSz cx="12192000" cy="6858000"/>
  <p:notesSz cx="6797675" cy="9872663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3792" autoAdjust="0"/>
  </p:normalViewPr>
  <p:slideViewPr>
    <p:cSldViewPr snapToGrid="0">
      <p:cViewPr varScale="1">
        <p:scale>
          <a:sx n="58" d="100"/>
          <a:sy n="58" d="100"/>
        </p:scale>
        <p:origin x="944" y="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EA0B5-8411-42A9-94D1-7A5FEDA42EA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8754AB-F433-45AC-A40E-973078CFB41E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1800" b="1" dirty="0">
              <a:solidFill>
                <a:schemeClr val="tx1"/>
              </a:solidFill>
              <a:latin typeface="Comic Sans MS" panose="030F0702030302020204" pitchFamily="66" charset="0"/>
            </a:rPr>
            <a:t>La Commission Sport</a:t>
          </a:r>
        </a:p>
        <a:p>
          <a:r>
            <a:rPr lang="fr-FR" sz="1800" b="1" dirty="0">
              <a:solidFill>
                <a:schemeClr val="tx1"/>
              </a:solidFill>
              <a:latin typeface="Comic Sans MS" panose="030F0702030302020204" pitchFamily="66" charset="0"/>
            </a:rPr>
            <a:t>du</a:t>
          </a:r>
        </a:p>
        <a:p>
          <a:r>
            <a:rPr lang="fr-FR" sz="1800" b="1" dirty="0">
              <a:solidFill>
                <a:schemeClr val="tx1"/>
              </a:solidFill>
              <a:latin typeface="Comic Sans MS" panose="030F0702030302020204" pitchFamily="66" charset="0"/>
            </a:rPr>
            <a:t>Péage de Roussillon</a:t>
          </a:r>
        </a:p>
      </dgm:t>
    </dgm:pt>
    <dgm:pt modelId="{E1FD2A2D-A5FB-4146-86DD-5C5632934126}" type="parTrans" cxnId="{9D903C43-577A-4948-A03F-CF9A0BB2F64F}">
      <dgm:prSet/>
      <dgm:spPr/>
      <dgm:t>
        <a:bodyPr/>
        <a:lstStyle/>
        <a:p>
          <a:endParaRPr lang="fr-FR"/>
        </a:p>
      </dgm:t>
    </dgm:pt>
    <dgm:pt modelId="{99486855-47F6-422E-BF46-66CF0A6F52D3}" type="sibTrans" cxnId="{9D903C43-577A-4948-A03F-CF9A0BB2F64F}">
      <dgm:prSet/>
      <dgm:spPr/>
      <dgm:t>
        <a:bodyPr/>
        <a:lstStyle/>
        <a:p>
          <a:endParaRPr lang="fr-FR"/>
        </a:p>
      </dgm:t>
    </dgm:pt>
    <dgm:pt modelId="{DC96F55A-98C2-45DE-9F0C-6AAA0C6CA3CB}">
      <dgm:prSet phldrT="[Texte]" custT="1"/>
      <dgm:spPr>
        <a:solidFill>
          <a:schemeClr val="accent5">
            <a:lumMod val="10000"/>
            <a:lumOff val="90000"/>
          </a:schemeClr>
        </a:solidFill>
      </dgm:spPr>
      <dgm:t>
        <a:bodyPr/>
        <a:lstStyle/>
        <a:p>
          <a:r>
            <a:rPr lang="fr-FR" sz="1100" b="1" dirty="0">
              <a:solidFill>
                <a:schemeClr val="tx1"/>
              </a:solidFill>
              <a:latin typeface="Comic Sans MS" panose="030F0702030302020204" pitchFamily="66" charset="0"/>
            </a:rPr>
            <a:t>André MONDANGE</a:t>
          </a:r>
        </a:p>
        <a:p>
          <a:r>
            <a:rPr lang="fr-FR" sz="1100" u="sng" dirty="0">
              <a:solidFill>
                <a:schemeClr val="tx1"/>
              </a:solidFill>
              <a:latin typeface="Comic Sans MS" panose="030F0702030302020204" pitchFamily="66" charset="0"/>
            </a:rPr>
            <a:t>Maire (membre de droit)</a:t>
          </a:r>
        </a:p>
      </dgm:t>
    </dgm:pt>
    <dgm:pt modelId="{A2D19FA4-958D-446A-BEB3-A0E9FAB79FCB}" type="parTrans" cxnId="{763AFC54-15AD-461E-9145-47722DD82295}">
      <dgm:prSet/>
      <dgm:spPr/>
      <dgm:t>
        <a:bodyPr/>
        <a:lstStyle/>
        <a:p>
          <a:endParaRPr lang="fr-FR"/>
        </a:p>
      </dgm:t>
    </dgm:pt>
    <dgm:pt modelId="{42335B1D-8133-45F4-9CF7-1926FB6EC1EE}" type="sibTrans" cxnId="{763AFC54-15AD-461E-9145-47722DD82295}">
      <dgm:prSet/>
      <dgm:spPr/>
      <dgm:t>
        <a:bodyPr/>
        <a:lstStyle/>
        <a:p>
          <a:endParaRPr lang="fr-FR"/>
        </a:p>
      </dgm:t>
    </dgm:pt>
    <dgm:pt modelId="{D8512FDE-BD0F-4923-9DA7-5414801DA806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000" b="1" dirty="0">
              <a:solidFill>
                <a:schemeClr val="tx1"/>
              </a:solidFill>
              <a:latin typeface="Comic Sans MS" panose="030F0702030302020204" pitchFamily="66" charset="0"/>
            </a:rPr>
            <a:t>Virginie MONTALON</a:t>
          </a:r>
        </a:p>
        <a:p>
          <a:r>
            <a:rPr lang="fr-FR" sz="1000" b="1" dirty="0">
              <a:solidFill>
                <a:schemeClr val="tx1"/>
              </a:solidFill>
              <a:latin typeface="Comic Sans MS" panose="030F0702030302020204" pitchFamily="66" charset="0"/>
            </a:rPr>
            <a:t>Thierry DARBON</a:t>
          </a:r>
        </a:p>
        <a:p>
          <a:r>
            <a:rPr lang="fr-FR" sz="1000" b="1" dirty="0">
              <a:solidFill>
                <a:schemeClr val="tx1"/>
              </a:solidFill>
              <a:latin typeface="Comic Sans MS" panose="030F0702030302020204" pitchFamily="66" charset="0"/>
            </a:rPr>
            <a:t>Farid KIOUDJ</a:t>
          </a:r>
        </a:p>
        <a:p>
          <a:r>
            <a:rPr lang="fr-FR" sz="1000" b="1" dirty="0">
              <a:solidFill>
                <a:schemeClr val="tx1"/>
              </a:solidFill>
              <a:latin typeface="Comic Sans MS" panose="030F0702030302020204" pitchFamily="66" charset="0"/>
            </a:rPr>
            <a:t>Rodolphe MAILLANT</a:t>
          </a:r>
        </a:p>
        <a:p>
          <a:r>
            <a:rPr lang="fr-FR" sz="1000" b="1" dirty="0">
              <a:solidFill>
                <a:schemeClr val="tx1"/>
              </a:solidFill>
              <a:latin typeface="Comic Sans MS" panose="030F0702030302020204" pitchFamily="66" charset="0"/>
            </a:rPr>
            <a:t>Fernand CARDOSO</a:t>
          </a:r>
        </a:p>
        <a:p>
          <a:r>
            <a:rPr lang="fr-FR" sz="1000" b="1" dirty="0">
              <a:solidFill>
                <a:schemeClr val="tx1"/>
              </a:solidFill>
              <a:latin typeface="Comic Sans MS" panose="030F0702030302020204" pitchFamily="66" charset="0"/>
            </a:rPr>
            <a:t>Jean-Paul IMBLOT</a:t>
          </a:r>
        </a:p>
        <a:p>
          <a:r>
            <a:rPr lang="fr-FR" sz="1000" b="1" dirty="0">
              <a:solidFill>
                <a:schemeClr val="tx1"/>
              </a:solidFill>
              <a:latin typeface="Comic Sans MS" panose="030F0702030302020204" pitchFamily="66" charset="0"/>
            </a:rPr>
            <a:t>Franck DUBET (invité)</a:t>
          </a:r>
        </a:p>
        <a:p>
          <a:r>
            <a:rPr lang="fr-FR" sz="1000" b="1" dirty="0">
              <a:solidFill>
                <a:schemeClr val="tx1"/>
              </a:solidFill>
              <a:latin typeface="Comic Sans MS" panose="030F0702030302020204" pitchFamily="66" charset="0"/>
            </a:rPr>
            <a:t>Charles LOUVAT (invité)</a:t>
          </a:r>
        </a:p>
        <a:p>
          <a:r>
            <a:rPr lang="fr-FR" sz="1000" b="1" u="sng" dirty="0">
              <a:solidFill>
                <a:srgbClr val="0070C0"/>
              </a:solidFill>
              <a:latin typeface="Comic Sans MS" panose="030F0702030302020204" pitchFamily="66" charset="0"/>
            </a:rPr>
            <a:t>Membres de la Commission</a:t>
          </a:r>
        </a:p>
      </dgm:t>
    </dgm:pt>
    <dgm:pt modelId="{BCEFCA00-C8E2-468F-9235-8BC2EB20562D}" type="parTrans" cxnId="{8EB2F2F9-FEB0-4348-8147-2D2B09548CC8}">
      <dgm:prSet/>
      <dgm:spPr/>
      <dgm:t>
        <a:bodyPr/>
        <a:lstStyle/>
        <a:p>
          <a:endParaRPr lang="fr-FR"/>
        </a:p>
      </dgm:t>
    </dgm:pt>
    <dgm:pt modelId="{B34C8F6F-671D-45DE-8BB7-D257D9F5ACB1}" type="sibTrans" cxnId="{8EB2F2F9-FEB0-4348-8147-2D2B09548CC8}">
      <dgm:prSet/>
      <dgm:spPr/>
      <dgm:t>
        <a:bodyPr/>
        <a:lstStyle/>
        <a:p>
          <a:endParaRPr lang="fr-FR"/>
        </a:p>
      </dgm:t>
    </dgm:pt>
    <dgm:pt modelId="{4491DB06-5DF5-4FD1-9FB8-47464FFEC66A}">
      <dgm:prSet phldrT="[Texte]" custT="1"/>
      <dgm:spPr>
        <a:solidFill>
          <a:srgbClr val="66FF33"/>
        </a:solidFill>
      </dgm:spPr>
      <dgm:t>
        <a:bodyPr/>
        <a:lstStyle/>
        <a:p>
          <a:r>
            <a:rPr lang="fr-FR" sz="1200" dirty="0">
              <a:solidFill>
                <a:schemeClr val="tx1"/>
              </a:solidFill>
              <a:latin typeface="Comic Sans MS" panose="030F0702030302020204" pitchFamily="66" charset="0"/>
            </a:rPr>
            <a:t>Les Présidents(es) des Associations sportives</a:t>
          </a:r>
        </a:p>
      </dgm:t>
    </dgm:pt>
    <dgm:pt modelId="{E477599E-EEA9-4D24-A610-FB991F96099E}" type="parTrans" cxnId="{4A17B310-D3B3-416D-AD60-0916F3C454D0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fr-FR"/>
        </a:p>
      </dgm:t>
    </dgm:pt>
    <dgm:pt modelId="{54363033-D7C9-4B27-8874-CAFDD2942F95}" type="sibTrans" cxnId="{4A17B310-D3B3-416D-AD60-0916F3C454D0}">
      <dgm:prSet/>
      <dgm:spPr/>
      <dgm:t>
        <a:bodyPr/>
        <a:lstStyle/>
        <a:p>
          <a:endParaRPr lang="fr-FR"/>
        </a:p>
      </dgm:t>
    </dgm:pt>
    <dgm:pt modelId="{CEC2CEE4-EAF1-4C3A-AA88-C184B40E8194}">
      <dgm:prSet phldrT="[Texte]" custT="1"/>
      <dgm:spPr>
        <a:solidFill>
          <a:srgbClr val="FF0000"/>
        </a:solidFill>
      </dgm:spPr>
      <dgm:t>
        <a:bodyPr/>
        <a:lstStyle/>
        <a:p>
          <a:r>
            <a:rPr lang="fr-FR" sz="1100" b="1" dirty="0">
              <a:solidFill>
                <a:schemeClr val="tx1"/>
              </a:solidFill>
              <a:latin typeface="Comic Sans MS" panose="030F0702030302020204" pitchFamily="66" charset="0"/>
            </a:rPr>
            <a:t>Ken DOYAT</a:t>
          </a:r>
        </a:p>
        <a:p>
          <a:r>
            <a:rPr lang="fr-FR" sz="1100" i="1" u="sng" dirty="0">
              <a:solidFill>
                <a:schemeClr val="tx1"/>
              </a:solidFill>
              <a:latin typeface="Comic Sans MS" panose="030F0702030302020204" pitchFamily="66" charset="0"/>
            </a:rPr>
            <a:t>Adjoint aux Sports</a:t>
          </a:r>
        </a:p>
        <a:p>
          <a:r>
            <a:rPr lang="fr-FR" sz="1100" dirty="0">
              <a:solidFill>
                <a:schemeClr val="bg1"/>
              </a:solidFill>
              <a:latin typeface="Comic Sans MS" panose="030F0702030302020204" pitchFamily="66" charset="0"/>
            </a:rPr>
            <a:t>07 66 55 52 13</a:t>
          </a:r>
        </a:p>
        <a:p>
          <a:r>
            <a:rPr lang="fr-FR" sz="1100" dirty="0">
              <a:solidFill>
                <a:schemeClr val="bg1"/>
              </a:solidFill>
              <a:latin typeface="Comic Sans MS" panose="030F0702030302020204" pitchFamily="66" charset="0"/>
            </a:rPr>
            <a:t>ken.doyat@le-peage-de-roussillon.fr</a:t>
          </a:r>
        </a:p>
        <a:p>
          <a:endParaRPr lang="fr-FR" sz="1200" dirty="0">
            <a:latin typeface="Comic Sans MS" panose="030F0702030302020204" pitchFamily="66" charset="0"/>
          </a:endParaRPr>
        </a:p>
      </dgm:t>
    </dgm:pt>
    <dgm:pt modelId="{4E5C0B18-13BC-49EC-A1FE-A678B48FBE1A}" type="parTrans" cxnId="{F7A90166-F6F1-4BDD-BCDB-92E01D04579C}">
      <dgm:prSet/>
      <dgm:spPr/>
      <dgm:t>
        <a:bodyPr/>
        <a:lstStyle/>
        <a:p>
          <a:endParaRPr lang="fr-FR"/>
        </a:p>
      </dgm:t>
    </dgm:pt>
    <dgm:pt modelId="{32D2895E-6659-4C83-8CBA-45FB11132087}" type="sibTrans" cxnId="{F7A90166-F6F1-4BDD-BCDB-92E01D04579C}">
      <dgm:prSet/>
      <dgm:spPr/>
      <dgm:t>
        <a:bodyPr/>
        <a:lstStyle/>
        <a:p>
          <a:endParaRPr lang="fr-FR"/>
        </a:p>
      </dgm:t>
    </dgm:pt>
    <dgm:pt modelId="{EAB6FD0E-91F5-4947-BFFE-90ED17D5811A}" type="pres">
      <dgm:prSet presAssocID="{274EA0B5-8411-42A9-94D1-7A5FEDA42EA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9A11A7-9EAE-4EBE-A6B1-68E5953145A5}" type="pres">
      <dgm:prSet presAssocID="{B48754AB-F433-45AC-A40E-973078CFB41E}" presName="centerShape" presStyleLbl="node0" presStyleIdx="0" presStyleCnt="1" custScaleX="229505"/>
      <dgm:spPr/>
    </dgm:pt>
    <dgm:pt modelId="{1A5E70D3-17A5-40C1-95F7-BADB36171EAA}" type="pres">
      <dgm:prSet presAssocID="{A2D19FA4-958D-446A-BEB3-A0E9FAB79FCB}" presName="Name9" presStyleLbl="parChTrans1D2" presStyleIdx="0" presStyleCnt="4"/>
      <dgm:spPr/>
    </dgm:pt>
    <dgm:pt modelId="{492C85E7-174D-4479-AA93-4C7DC3F9D59C}" type="pres">
      <dgm:prSet presAssocID="{A2D19FA4-958D-446A-BEB3-A0E9FAB79FCB}" presName="connTx" presStyleLbl="parChTrans1D2" presStyleIdx="0" presStyleCnt="4"/>
      <dgm:spPr/>
    </dgm:pt>
    <dgm:pt modelId="{44BA89C8-538A-4E54-A350-D4D59439227F}" type="pres">
      <dgm:prSet presAssocID="{DC96F55A-98C2-45DE-9F0C-6AAA0C6CA3CB}" presName="node" presStyleLbl="node1" presStyleIdx="0" presStyleCnt="4" custScaleX="145032" custScaleY="94450">
        <dgm:presLayoutVars>
          <dgm:bulletEnabled val="1"/>
        </dgm:presLayoutVars>
      </dgm:prSet>
      <dgm:spPr/>
    </dgm:pt>
    <dgm:pt modelId="{AB9DC632-9D39-404D-BF96-592A8B4C577A}" type="pres">
      <dgm:prSet presAssocID="{BCEFCA00-C8E2-468F-9235-8BC2EB20562D}" presName="Name9" presStyleLbl="parChTrans1D2" presStyleIdx="1" presStyleCnt="4"/>
      <dgm:spPr/>
    </dgm:pt>
    <dgm:pt modelId="{6787AD37-436C-4BDF-AA0F-F553CE3E023F}" type="pres">
      <dgm:prSet presAssocID="{BCEFCA00-C8E2-468F-9235-8BC2EB20562D}" presName="connTx" presStyleLbl="parChTrans1D2" presStyleIdx="1" presStyleCnt="4"/>
      <dgm:spPr/>
    </dgm:pt>
    <dgm:pt modelId="{7F71F428-F5DE-4424-BB3C-F06463FBD3F9}" type="pres">
      <dgm:prSet presAssocID="{D8512FDE-BD0F-4923-9DA7-5414801DA806}" presName="node" presStyleLbl="node1" presStyleIdx="1" presStyleCnt="4" custScaleX="185301" custScaleY="158986" custRadScaleRad="190067" custRadScaleInc="2963">
        <dgm:presLayoutVars>
          <dgm:bulletEnabled val="1"/>
        </dgm:presLayoutVars>
      </dgm:prSet>
      <dgm:spPr/>
    </dgm:pt>
    <dgm:pt modelId="{2C98E014-348F-4D8B-82DB-70C38BD466F9}" type="pres">
      <dgm:prSet presAssocID="{E477599E-EEA9-4D24-A610-FB991F96099E}" presName="Name9" presStyleLbl="parChTrans1D2" presStyleIdx="2" presStyleCnt="4"/>
      <dgm:spPr/>
    </dgm:pt>
    <dgm:pt modelId="{1FFE9E35-94C2-4BB5-92D8-1BE6E7786214}" type="pres">
      <dgm:prSet presAssocID="{E477599E-EEA9-4D24-A610-FB991F96099E}" presName="connTx" presStyleLbl="parChTrans1D2" presStyleIdx="2" presStyleCnt="4"/>
      <dgm:spPr/>
    </dgm:pt>
    <dgm:pt modelId="{D171CA82-121E-489F-91B8-47D12425304A}" type="pres">
      <dgm:prSet presAssocID="{4491DB06-5DF5-4FD1-9FB8-47464FFEC66A}" presName="node" presStyleLbl="node1" presStyleIdx="2" presStyleCnt="4" custScaleX="141490" custScaleY="80714">
        <dgm:presLayoutVars>
          <dgm:bulletEnabled val="1"/>
        </dgm:presLayoutVars>
      </dgm:prSet>
      <dgm:spPr/>
    </dgm:pt>
    <dgm:pt modelId="{2C9EB3F8-16A9-4E24-B8B0-B8BF321C000C}" type="pres">
      <dgm:prSet presAssocID="{4E5C0B18-13BC-49EC-A1FE-A678B48FBE1A}" presName="Name9" presStyleLbl="parChTrans1D2" presStyleIdx="3" presStyleCnt="4"/>
      <dgm:spPr/>
    </dgm:pt>
    <dgm:pt modelId="{6200C9A5-40B1-45DF-8C76-AD9BC69F12EE}" type="pres">
      <dgm:prSet presAssocID="{4E5C0B18-13BC-49EC-A1FE-A678B48FBE1A}" presName="connTx" presStyleLbl="parChTrans1D2" presStyleIdx="3" presStyleCnt="4"/>
      <dgm:spPr/>
    </dgm:pt>
    <dgm:pt modelId="{4C673806-DF85-4F52-945C-226E6B45DC96}" type="pres">
      <dgm:prSet presAssocID="{CEC2CEE4-EAF1-4C3A-AA88-C184B40E8194}" presName="node" presStyleLbl="node1" presStyleIdx="3" presStyleCnt="4" custScaleX="142517" custScaleY="124848" custRadScaleRad="194174" custRadScaleInc="2103">
        <dgm:presLayoutVars>
          <dgm:bulletEnabled val="1"/>
        </dgm:presLayoutVars>
      </dgm:prSet>
      <dgm:spPr/>
    </dgm:pt>
  </dgm:ptLst>
  <dgm:cxnLst>
    <dgm:cxn modelId="{4A17B310-D3B3-416D-AD60-0916F3C454D0}" srcId="{B48754AB-F433-45AC-A40E-973078CFB41E}" destId="{4491DB06-5DF5-4FD1-9FB8-47464FFEC66A}" srcOrd="2" destOrd="0" parTransId="{E477599E-EEA9-4D24-A610-FB991F96099E}" sibTransId="{54363033-D7C9-4B27-8874-CAFDD2942F95}"/>
    <dgm:cxn modelId="{CC808A26-31EA-4C35-B68F-2554E2589537}" type="presOf" srcId="{274EA0B5-8411-42A9-94D1-7A5FEDA42EAB}" destId="{EAB6FD0E-91F5-4947-BFFE-90ED17D5811A}" srcOrd="0" destOrd="0" presId="urn:microsoft.com/office/officeart/2005/8/layout/radial1"/>
    <dgm:cxn modelId="{3802263C-AFAB-4A5A-B357-0D7D7D73513D}" type="presOf" srcId="{E477599E-EEA9-4D24-A610-FB991F96099E}" destId="{1FFE9E35-94C2-4BB5-92D8-1BE6E7786214}" srcOrd="1" destOrd="0" presId="urn:microsoft.com/office/officeart/2005/8/layout/radial1"/>
    <dgm:cxn modelId="{B524423D-57C8-4B0C-B213-210D6DA067FF}" type="presOf" srcId="{D8512FDE-BD0F-4923-9DA7-5414801DA806}" destId="{7F71F428-F5DE-4424-BB3C-F06463FBD3F9}" srcOrd="0" destOrd="0" presId="urn:microsoft.com/office/officeart/2005/8/layout/radial1"/>
    <dgm:cxn modelId="{E5C92340-A668-4636-9282-AD073C8D1D25}" type="presOf" srcId="{4E5C0B18-13BC-49EC-A1FE-A678B48FBE1A}" destId="{6200C9A5-40B1-45DF-8C76-AD9BC69F12EE}" srcOrd="1" destOrd="0" presId="urn:microsoft.com/office/officeart/2005/8/layout/radial1"/>
    <dgm:cxn modelId="{9D903C43-577A-4948-A03F-CF9A0BB2F64F}" srcId="{274EA0B5-8411-42A9-94D1-7A5FEDA42EAB}" destId="{B48754AB-F433-45AC-A40E-973078CFB41E}" srcOrd="0" destOrd="0" parTransId="{E1FD2A2D-A5FB-4146-86DD-5C5632934126}" sibTransId="{99486855-47F6-422E-BF46-66CF0A6F52D3}"/>
    <dgm:cxn modelId="{44E78F63-C694-4B9D-8827-96CC6BE399C2}" type="presOf" srcId="{A2D19FA4-958D-446A-BEB3-A0E9FAB79FCB}" destId="{1A5E70D3-17A5-40C1-95F7-BADB36171EAA}" srcOrd="0" destOrd="0" presId="urn:microsoft.com/office/officeart/2005/8/layout/radial1"/>
    <dgm:cxn modelId="{78155944-9669-46F7-8C3B-A15A96F119EE}" type="presOf" srcId="{B48754AB-F433-45AC-A40E-973078CFB41E}" destId="{039A11A7-9EAE-4EBE-A6B1-68E5953145A5}" srcOrd="0" destOrd="0" presId="urn:microsoft.com/office/officeart/2005/8/layout/radial1"/>
    <dgm:cxn modelId="{4291B265-4266-489F-AFCC-6059B94E4817}" type="presOf" srcId="{4E5C0B18-13BC-49EC-A1FE-A678B48FBE1A}" destId="{2C9EB3F8-16A9-4E24-B8B0-B8BF321C000C}" srcOrd="0" destOrd="0" presId="urn:microsoft.com/office/officeart/2005/8/layout/radial1"/>
    <dgm:cxn modelId="{F7A90166-F6F1-4BDD-BCDB-92E01D04579C}" srcId="{B48754AB-F433-45AC-A40E-973078CFB41E}" destId="{CEC2CEE4-EAF1-4C3A-AA88-C184B40E8194}" srcOrd="3" destOrd="0" parTransId="{4E5C0B18-13BC-49EC-A1FE-A678B48FBE1A}" sibTransId="{32D2895E-6659-4C83-8CBA-45FB11132087}"/>
    <dgm:cxn modelId="{763AFC54-15AD-461E-9145-47722DD82295}" srcId="{B48754AB-F433-45AC-A40E-973078CFB41E}" destId="{DC96F55A-98C2-45DE-9F0C-6AAA0C6CA3CB}" srcOrd="0" destOrd="0" parTransId="{A2D19FA4-958D-446A-BEB3-A0E9FAB79FCB}" sibTransId="{42335B1D-8133-45F4-9CF7-1926FB6EC1EE}"/>
    <dgm:cxn modelId="{ABBFF456-69D5-4B7B-BADA-4E0E71E718E6}" type="presOf" srcId="{CEC2CEE4-EAF1-4C3A-AA88-C184B40E8194}" destId="{4C673806-DF85-4F52-945C-226E6B45DC96}" srcOrd="0" destOrd="0" presId="urn:microsoft.com/office/officeart/2005/8/layout/radial1"/>
    <dgm:cxn modelId="{39420295-E69D-4B33-AECE-3E9501386F0A}" type="presOf" srcId="{BCEFCA00-C8E2-468F-9235-8BC2EB20562D}" destId="{AB9DC632-9D39-404D-BF96-592A8B4C577A}" srcOrd="0" destOrd="0" presId="urn:microsoft.com/office/officeart/2005/8/layout/radial1"/>
    <dgm:cxn modelId="{D3C5E49B-7D94-4CEB-BF84-CA0F7F7C02CD}" type="presOf" srcId="{A2D19FA4-958D-446A-BEB3-A0E9FAB79FCB}" destId="{492C85E7-174D-4479-AA93-4C7DC3F9D59C}" srcOrd="1" destOrd="0" presId="urn:microsoft.com/office/officeart/2005/8/layout/radial1"/>
    <dgm:cxn modelId="{EEDF1CC3-D091-4046-82DA-53777D63A832}" type="presOf" srcId="{E477599E-EEA9-4D24-A610-FB991F96099E}" destId="{2C98E014-348F-4D8B-82DB-70C38BD466F9}" srcOrd="0" destOrd="0" presId="urn:microsoft.com/office/officeart/2005/8/layout/radial1"/>
    <dgm:cxn modelId="{289DC3E7-3C9B-442F-94E0-FD778053DDE5}" type="presOf" srcId="{BCEFCA00-C8E2-468F-9235-8BC2EB20562D}" destId="{6787AD37-436C-4BDF-AA0F-F553CE3E023F}" srcOrd="1" destOrd="0" presId="urn:microsoft.com/office/officeart/2005/8/layout/radial1"/>
    <dgm:cxn modelId="{FAC0C6EC-C409-4FF8-BCF0-7AB83F0BC51D}" type="presOf" srcId="{4491DB06-5DF5-4FD1-9FB8-47464FFEC66A}" destId="{D171CA82-121E-489F-91B8-47D12425304A}" srcOrd="0" destOrd="0" presId="urn:microsoft.com/office/officeart/2005/8/layout/radial1"/>
    <dgm:cxn modelId="{8EB2F2F9-FEB0-4348-8147-2D2B09548CC8}" srcId="{B48754AB-F433-45AC-A40E-973078CFB41E}" destId="{D8512FDE-BD0F-4923-9DA7-5414801DA806}" srcOrd="1" destOrd="0" parTransId="{BCEFCA00-C8E2-468F-9235-8BC2EB20562D}" sibTransId="{B34C8F6F-671D-45DE-8BB7-D257D9F5ACB1}"/>
    <dgm:cxn modelId="{B87381FB-8C44-456F-84DE-CD8667529604}" type="presOf" srcId="{DC96F55A-98C2-45DE-9F0C-6AAA0C6CA3CB}" destId="{44BA89C8-538A-4E54-A350-D4D59439227F}" srcOrd="0" destOrd="0" presId="urn:microsoft.com/office/officeart/2005/8/layout/radial1"/>
    <dgm:cxn modelId="{6372B386-41B5-4571-B757-BEEF7678AFEC}" type="presParOf" srcId="{EAB6FD0E-91F5-4947-BFFE-90ED17D5811A}" destId="{039A11A7-9EAE-4EBE-A6B1-68E5953145A5}" srcOrd="0" destOrd="0" presId="urn:microsoft.com/office/officeart/2005/8/layout/radial1"/>
    <dgm:cxn modelId="{51BB4903-C801-4FBE-A3D5-1EA52185F21A}" type="presParOf" srcId="{EAB6FD0E-91F5-4947-BFFE-90ED17D5811A}" destId="{1A5E70D3-17A5-40C1-95F7-BADB36171EAA}" srcOrd="1" destOrd="0" presId="urn:microsoft.com/office/officeart/2005/8/layout/radial1"/>
    <dgm:cxn modelId="{548CF1B0-A2F7-4C0A-96FF-124E26BBD30E}" type="presParOf" srcId="{1A5E70D3-17A5-40C1-95F7-BADB36171EAA}" destId="{492C85E7-174D-4479-AA93-4C7DC3F9D59C}" srcOrd="0" destOrd="0" presId="urn:microsoft.com/office/officeart/2005/8/layout/radial1"/>
    <dgm:cxn modelId="{123987D2-01E0-4DEF-8C66-9CCB168B910C}" type="presParOf" srcId="{EAB6FD0E-91F5-4947-BFFE-90ED17D5811A}" destId="{44BA89C8-538A-4E54-A350-D4D59439227F}" srcOrd="2" destOrd="0" presId="urn:microsoft.com/office/officeart/2005/8/layout/radial1"/>
    <dgm:cxn modelId="{335B1B42-7512-4EE2-96A9-A0B16DF2B604}" type="presParOf" srcId="{EAB6FD0E-91F5-4947-BFFE-90ED17D5811A}" destId="{AB9DC632-9D39-404D-BF96-592A8B4C577A}" srcOrd="3" destOrd="0" presId="urn:microsoft.com/office/officeart/2005/8/layout/radial1"/>
    <dgm:cxn modelId="{D6043F03-D0D9-4829-AB0F-6999DA3C17D2}" type="presParOf" srcId="{AB9DC632-9D39-404D-BF96-592A8B4C577A}" destId="{6787AD37-436C-4BDF-AA0F-F553CE3E023F}" srcOrd="0" destOrd="0" presId="urn:microsoft.com/office/officeart/2005/8/layout/radial1"/>
    <dgm:cxn modelId="{7782CD06-00DE-4F44-8339-E23A0B169872}" type="presParOf" srcId="{EAB6FD0E-91F5-4947-BFFE-90ED17D5811A}" destId="{7F71F428-F5DE-4424-BB3C-F06463FBD3F9}" srcOrd="4" destOrd="0" presId="urn:microsoft.com/office/officeart/2005/8/layout/radial1"/>
    <dgm:cxn modelId="{FDE5E93B-D0EF-4E8B-A8AE-9E288E0B60C1}" type="presParOf" srcId="{EAB6FD0E-91F5-4947-BFFE-90ED17D5811A}" destId="{2C98E014-348F-4D8B-82DB-70C38BD466F9}" srcOrd="5" destOrd="0" presId="urn:microsoft.com/office/officeart/2005/8/layout/radial1"/>
    <dgm:cxn modelId="{D514B1EF-520F-4CA2-974E-D4FEB11D7E29}" type="presParOf" srcId="{2C98E014-348F-4D8B-82DB-70C38BD466F9}" destId="{1FFE9E35-94C2-4BB5-92D8-1BE6E7786214}" srcOrd="0" destOrd="0" presId="urn:microsoft.com/office/officeart/2005/8/layout/radial1"/>
    <dgm:cxn modelId="{3B2FA1C2-07CD-462C-85D3-ED908A63745D}" type="presParOf" srcId="{EAB6FD0E-91F5-4947-BFFE-90ED17D5811A}" destId="{D171CA82-121E-489F-91B8-47D12425304A}" srcOrd="6" destOrd="0" presId="urn:microsoft.com/office/officeart/2005/8/layout/radial1"/>
    <dgm:cxn modelId="{8E0A9524-0410-415B-839B-714E0BD56E97}" type="presParOf" srcId="{EAB6FD0E-91F5-4947-BFFE-90ED17D5811A}" destId="{2C9EB3F8-16A9-4E24-B8B0-B8BF321C000C}" srcOrd="7" destOrd="0" presId="urn:microsoft.com/office/officeart/2005/8/layout/radial1"/>
    <dgm:cxn modelId="{026FB372-A31C-4850-BDED-68A2B4AD37F9}" type="presParOf" srcId="{2C9EB3F8-16A9-4E24-B8B0-B8BF321C000C}" destId="{6200C9A5-40B1-45DF-8C76-AD9BC69F12EE}" srcOrd="0" destOrd="0" presId="urn:microsoft.com/office/officeart/2005/8/layout/radial1"/>
    <dgm:cxn modelId="{15FD6868-E1DD-440B-BE8D-7BE598210893}" type="presParOf" srcId="{EAB6FD0E-91F5-4947-BFFE-90ED17D5811A}" destId="{4C673806-DF85-4F52-945C-226E6B45DC96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A11A7-9EAE-4EBE-A6B1-68E5953145A5}">
      <dsp:nvSpPr>
        <dsp:cNvPr id="0" name=""/>
        <dsp:cNvSpPr/>
      </dsp:nvSpPr>
      <dsp:spPr>
        <a:xfrm>
          <a:off x="2987082" y="2027650"/>
          <a:ext cx="3443252" cy="150029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Comic Sans MS" panose="030F0702030302020204" pitchFamily="66" charset="0"/>
            </a:rPr>
            <a:t>La Commission Sport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Comic Sans MS" panose="030F0702030302020204" pitchFamily="66" charset="0"/>
            </a:rPr>
            <a:t>du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Comic Sans MS" panose="030F0702030302020204" pitchFamily="66" charset="0"/>
            </a:rPr>
            <a:t>Péage de Roussillon</a:t>
          </a:r>
        </a:p>
      </dsp:txBody>
      <dsp:txXfrm>
        <a:off x="3491335" y="2247363"/>
        <a:ext cx="2434746" cy="1060869"/>
      </dsp:txXfrm>
    </dsp:sp>
    <dsp:sp modelId="{1A5E70D3-17A5-40C1-95F7-BADB36171EAA}">
      <dsp:nvSpPr>
        <dsp:cNvPr id="0" name=""/>
        <dsp:cNvSpPr/>
      </dsp:nvSpPr>
      <dsp:spPr>
        <a:xfrm rot="16200000">
          <a:off x="4461116" y="1766194"/>
          <a:ext cx="495182" cy="27730"/>
        </a:xfrm>
        <a:custGeom>
          <a:avLst/>
          <a:gdLst/>
          <a:ahLst/>
          <a:cxnLst/>
          <a:rect l="0" t="0" r="0" b="0"/>
          <a:pathLst>
            <a:path>
              <a:moveTo>
                <a:pt x="0" y="13865"/>
              </a:moveTo>
              <a:lnTo>
                <a:pt x="495182" y="13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96328" y="1767679"/>
        <a:ext cx="24759" cy="24759"/>
      </dsp:txXfrm>
    </dsp:sp>
    <dsp:sp modelId="{44BA89C8-538A-4E54-A350-D4D59439227F}">
      <dsp:nvSpPr>
        <dsp:cNvPr id="0" name=""/>
        <dsp:cNvSpPr/>
      </dsp:nvSpPr>
      <dsp:spPr>
        <a:xfrm>
          <a:off x="3620754" y="115439"/>
          <a:ext cx="2175908" cy="1417028"/>
        </a:xfrm>
        <a:prstGeom prst="ellipse">
          <a:avLst/>
        </a:prstGeom>
        <a:solidFill>
          <a:schemeClr val="accent5">
            <a:lumMod val="10000"/>
            <a:lumOff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omic Sans MS" panose="030F0702030302020204" pitchFamily="66" charset="0"/>
            </a:rPr>
            <a:t>André MONDANGE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u="sng" kern="1200" dirty="0">
              <a:solidFill>
                <a:schemeClr val="tx1"/>
              </a:solidFill>
              <a:latin typeface="Comic Sans MS" panose="030F0702030302020204" pitchFamily="66" charset="0"/>
            </a:rPr>
            <a:t>Maire (membre de droit)</a:t>
          </a:r>
        </a:p>
      </dsp:txBody>
      <dsp:txXfrm>
        <a:off x="3939408" y="322958"/>
        <a:ext cx="1538600" cy="1001990"/>
      </dsp:txXfrm>
    </dsp:sp>
    <dsp:sp modelId="{AB9DC632-9D39-404D-BF96-592A8B4C577A}">
      <dsp:nvSpPr>
        <dsp:cNvPr id="0" name=""/>
        <dsp:cNvSpPr/>
      </dsp:nvSpPr>
      <dsp:spPr>
        <a:xfrm rot="81605">
          <a:off x="6427709" y="2811052"/>
          <a:ext cx="531194" cy="27730"/>
        </a:xfrm>
        <a:custGeom>
          <a:avLst/>
          <a:gdLst/>
          <a:ahLst/>
          <a:cxnLst/>
          <a:rect l="0" t="0" r="0" b="0"/>
          <a:pathLst>
            <a:path>
              <a:moveTo>
                <a:pt x="0" y="13865"/>
              </a:moveTo>
              <a:lnTo>
                <a:pt x="531194" y="13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680027" y="2811637"/>
        <a:ext cx="26559" cy="26559"/>
      </dsp:txXfrm>
    </dsp:sp>
    <dsp:sp modelId="{7F71F428-F5DE-4424-BB3C-F06463FBD3F9}">
      <dsp:nvSpPr>
        <dsp:cNvPr id="0" name=""/>
        <dsp:cNvSpPr/>
      </dsp:nvSpPr>
      <dsp:spPr>
        <a:xfrm>
          <a:off x="6958297" y="1671581"/>
          <a:ext cx="2780062" cy="2385259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  <a:latin typeface="Comic Sans MS" panose="030F0702030302020204" pitchFamily="66" charset="0"/>
            </a:rPr>
            <a:t>Virginie MONTALON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  <a:latin typeface="Comic Sans MS" panose="030F0702030302020204" pitchFamily="66" charset="0"/>
            </a:rPr>
            <a:t>Thierry DARBON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  <a:latin typeface="Comic Sans MS" panose="030F0702030302020204" pitchFamily="66" charset="0"/>
            </a:rPr>
            <a:t>Farid KIOUDJ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  <a:latin typeface="Comic Sans MS" panose="030F0702030302020204" pitchFamily="66" charset="0"/>
            </a:rPr>
            <a:t>Rodolphe MAILLANT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  <a:latin typeface="Comic Sans MS" panose="030F0702030302020204" pitchFamily="66" charset="0"/>
            </a:rPr>
            <a:t>Fernand CARDOSO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  <a:latin typeface="Comic Sans MS" panose="030F0702030302020204" pitchFamily="66" charset="0"/>
            </a:rPr>
            <a:t>Jean-Paul IMBLOT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  <a:latin typeface="Comic Sans MS" panose="030F0702030302020204" pitchFamily="66" charset="0"/>
            </a:rPr>
            <a:t>Franck DUBET (invité)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tx1"/>
              </a:solidFill>
              <a:latin typeface="Comic Sans MS" panose="030F0702030302020204" pitchFamily="66" charset="0"/>
            </a:rPr>
            <a:t>Charles LOUVAT (invité)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u="sng" kern="1200" dirty="0">
              <a:solidFill>
                <a:srgbClr val="0070C0"/>
              </a:solidFill>
              <a:latin typeface="Comic Sans MS" panose="030F0702030302020204" pitchFamily="66" charset="0"/>
            </a:rPr>
            <a:t>Membres de la Commission</a:t>
          </a:r>
        </a:p>
      </dsp:txBody>
      <dsp:txXfrm>
        <a:off x="7365428" y="2020894"/>
        <a:ext cx="1965800" cy="1686633"/>
      </dsp:txXfrm>
    </dsp:sp>
    <dsp:sp modelId="{2C98E014-348F-4D8B-82DB-70C38BD466F9}">
      <dsp:nvSpPr>
        <dsp:cNvPr id="0" name=""/>
        <dsp:cNvSpPr/>
      </dsp:nvSpPr>
      <dsp:spPr>
        <a:xfrm rot="5400000">
          <a:off x="4409596" y="3813192"/>
          <a:ext cx="598223" cy="27730"/>
        </a:xfrm>
        <a:custGeom>
          <a:avLst/>
          <a:gdLst/>
          <a:ahLst/>
          <a:cxnLst/>
          <a:rect l="0" t="0" r="0" b="0"/>
          <a:pathLst>
            <a:path>
              <a:moveTo>
                <a:pt x="0" y="13865"/>
              </a:moveTo>
              <a:lnTo>
                <a:pt x="598223" y="13865"/>
              </a:lnTo>
            </a:path>
          </a:pathLst>
        </a:custGeom>
        <a:noFill/>
        <a:ln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93752" y="3812102"/>
        <a:ext cx="29911" cy="29911"/>
      </dsp:txXfrm>
    </dsp:sp>
    <dsp:sp modelId="{D171CA82-121E-489F-91B8-47D12425304A}">
      <dsp:nvSpPr>
        <dsp:cNvPr id="0" name=""/>
        <dsp:cNvSpPr/>
      </dsp:nvSpPr>
      <dsp:spPr>
        <a:xfrm>
          <a:off x="3647324" y="4126169"/>
          <a:ext cx="2122767" cy="1210948"/>
        </a:xfrm>
        <a:prstGeom prst="ellipse">
          <a:avLst/>
        </a:prstGeom>
        <a:solidFill>
          <a:srgbClr val="66FF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  <a:latin typeface="Comic Sans MS" panose="030F0702030302020204" pitchFamily="66" charset="0"/>
            </a:rPr>
            <a:t>Les Présidents(es) des Associations sportives</a:t>
          </a:r>
        </a:p>
      </dsp:txBody>
      <dsp:txXfrm>
        <a:off x="3958196" y="4303508"/>
        <a:ext cx="1501023" cy="856270"/>
      </dsp:txXfrm>
    </dsp:sp>
    <dsp:sp modelId="{2C9EB3F8-16A9-4E24-B8B0-B8BF321C000C}">
      <dsp:nvSpPr>
        <dsp:cNvPr id="0" name=""/>
        <dsp:cNvSpPr/>
      </dsp:nvSpPr>
      <dsp:spPr>
        <a:xfrm rot="10859179">
          <a:off x="2137906" y="2726995"/>
          <a:ext cx="850580" cy="27730"/>
        </a:xfrm>
        <a:custGeom>
          <a:avLst/>
          <a:gdLst/>
          <a:ahLst/>
          <a:cxnLst/>
          <a:rect l="0" t="0" r="0" b="0"/>
          <a:pathLst>
            <a:path>
              <a:moveTo>
                <a:pt x="0" y="13865"/>
              </a:moveTo>
              <a:lnTo>
                <a:pt x="850580" y="138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541932" y="2719596"/>
        <a:ext cx="42529" cy="42529"/>
      </dsp:txXfrm>
    </dsp:sp>
    <dsp:sp modelId="{4C673806-DF85-4F52-945C-226E6B45DC96}">
      <dsp:nvSpPr>
        <dsp:cNvPr id="0" name=""/>
        <dsp:cNvSpPr/>
      </dsp:nvSpPr>
      <dsp:spPr>
        <a:xfrm>
          <a:off x="0" y="1778594"/>
          <a:ext cx="2138175" cy="187308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  <a:latin typeface="Comic Sans MS" panose="030F0702030302020204" pitchFamily="66" charset="0"/>
            </a:rPr>
            <a:t>Ken DOYAT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i="1" u="sng" kern="1200" dirty="0">
              <a:solidFill>
                <a:schemeClr val="tx1"/>
              </a:solidFill>
              <a:latin typeface="Comic Sans MS" panose="030F0702030302020204" pitchFamily="66" charset="0"/>
            </a:rPr>
            <a:t>Adjoint aux Sports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bg1"/>
              </a:solidFill>
              <a:latin typeface="Comic Sans MS" panose="030F0702030302020204" pitchFamily="66" charset="0"/>
            </a:rPr>
            <a:t>07 66 55 52 13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bg1"/>
              </a:solidFill>
              <a:latin typeface="Comic Sans MS" panose="030F0702030302020204" pitchFamily="66" charset="0"/>
            </a:rPr>
            <a:t>ken.doyat@le-peage-de-roussillon.fr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latin typeface="Comic Sans MS" panose="030F0702030302020204" pitchFamily="66" charset="0"/>
          </a:endParaRPr>
        </a:p>
      </dsp:txBody>
      <dsp:txXfrm>
        <a:off x="313128" y="2052901"/>
        <a:ext cx="1511919" cy="13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651C5-239C-481D-B679-C1853F3D7869}" type="datetime1">
              <a:rPr lang="fr-FR" smtClean="0"/>
              <a:t>02/09/2022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3F468-A24C-40BA-9BA0-927B9D8CEF08}" type="datetime1">
              <a:rPr lang="fr-FR" smtClean="0"/>
              <a:pPr/>
              <a:t>02/09/2022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77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26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de votre atten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4" name="Zone de text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30153"/>
            <a:ext cx="1053900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fr-FR" sz="2500" b="1" i="0" spc="-100" noProof="0">
                <a:solidFill>
                  <a:schemeClr val="accent1"/>
                </a:solidFill>
                <a:latin typeface="+mj-lt"/>
              </a:rPr>
              <a:t>TREY</a:t>
            </a:r>
            <a:r>
              <a:rPr lang="fr-FR" sz="1600" b="1" i="0" spc="-100" noProof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>
                <a:solidFill>
                  <a:schemeClr val="accent1"/>
                </a:solidFill>
                <a:latin typeface="+mj-lt"/>
              </a:rPr>
            </a:br>
            <a:r>
              <a:rPr lang="fr-FR" sz="1200" b="0" i="0" spc="140" noProof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 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5.jpg"/><Relationship Id="rId18" Type="http://schemas.openxmlformats.org/officeDocument/2006/relationships/image" Target="../media/image10.jpeg"/><Relationship Id="rId3" Type="http://schemas.openxmlformats.org/officeDocument/2006/relationships/image" Target="../media/image1.emf"/><Relationship Id="rId7" Type="http://schemas.openxmlformats.org/officeDocument/2006/relationships/diagramData" Target="../diagrams/data1.xml"/><Relationship Id="rId12" Type="http://schemas.openxmlformats.org/officeDocument/2006/relationships/image" Target="../media/image4.emf"/><Relationship Id="rId1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g"/><Relationship Id="rId20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image" Target="../media/image7.emf"/><Relationship Id="rId10" Type="http://schemas.openxmlformats.org/officeDocument/2006/relationships/diagramColors" Target="../diagrams/colors1.xml"/><Relationship Id="rId19" Type="http://schemas.openxmlformats.org/officeDocument/2006/relationships/image" Target="../media/image11.jpg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1.jpg"/><Relationship Id="rId3" Type="http://schemas.openxmlformats.org/officeDocument/2006/relationships/image" Target="../media/image1.emf"/><Relationship Id="rId7" Type="http://schemas.openxmlformats.org/officeDocument/2006/relationships/image" Target="../media/image5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emf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9.emf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B03825D-7C3F-489C-AFEA-5359BBF55D25}"/>
              </a:ext>
            </a:extLst>
          </p:cNvPr>
          <p:cNvSpPr txBox="1"/>
          <p:nvPr/>
        </p:nvSpPr>
        <p:spPr>
          <a:xfrm rot="21252329">
            <a:off x="-32043" y="185559"/>
            <a:ext cx="2821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La Commission Sport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8A0540-BB2E-4A49-8CA7-2D35B7773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644" y="66793"/>
            <a:ext cx="1959294" cy="103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0FFD5A7-8479-4EB8-B9E5-D036142845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572" y="5744722"/>
            <a:ext cx="753366" cy="92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56CA7E7-2516-458C-A44A-BDEE5EF06F83}"/>
              </a:ext>
            </a:extLst>
          </p:cNvPr>
          <p:cNvPicPr/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036" y="-205958"/>
            <a:ext cx="2775704" cy="136280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graphicFrame>
        <p:nvGraphicFramePr>
          <p:cNvPr id="14" name="Espace réservé du contenu 9">
            <a:extLst>
              <a:ext uri="{FF2B5EF4-FFF2-40B4-BE49-F238E27FC236}">
                <a16:creationId xmlns:a16="http://schemas.microsoft.com/office/drawing/2014/main" id="{C6BF4748-9ADC-4297-90E2-C77C1B5F7C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720688"/>
              </p:ext>
            </p:extLst>
          </p:nvPr>
        </p:nvGraphicFramePr>
        <p:xfrm>
          <a:off x="314284" y="1219200"/>
          <a:ext cx="9738360" cy="545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" name="Image 17">
            <a:extLst>
              <a:ext uri="{FF2B5EF4-FFF2-40B4-BE49-F238E27FC236}">
                <a16:creationId xmlns:a16="http://schemas.microsoft.com/office/drawing/2014/main" id="{330497A8-913A-4FCE-B04E-5AF95F681D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09644" y="649805"/>
            <a:ext cx="900729" cy="1025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 descr="Une image contenant personne, homme, mur, intérieur&#10;&#10;Description générée automatiquement">
            <a:extLst>
              <a:ext uri="{FF2B5EF4-FFF2-40B4-BE49-F238E27FC236}">
                <a16:creationId xmlns:a16="http://schemas.microsoft.com/office/drawing/2014/main" id="{97AB228C-A4C5-4DFC-A542-6D1E2F8B84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4390" y="2308399"/>
            <a:ext cx="888219" cy="997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3655893-B8CF-4C09-8763-57C350779B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6064" y="2188020"/>
            <a:ext cx="866744" cy="997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FECC481-D466-42AB-9ACF-0AF6F07E4F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6633" y="2663469"/>
            <a:ext cx="866744" cy="997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 21" descr="Une image contenant personne, homme, extérieur, portant&#10;&#10;Description générée automatiquement">
            <a:extLst>
              <a:ext uri="{FF2B5EF4-FFF2-40B4-BE49-F238E27FC236}">
                <a16:creationId xmlns:a16="http://schemas.microsoft.com/office/drawing/2014/main" id="{5515DA89-9B0F-465D-80F5-E547AB6480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4491" y="3625383"/>
            <a:ext cx="862359" cy="987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F1CB0D0-132D-4735-A933-78F7618484A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62069" y="2628178"/>
            <a:ext cx="862359" cy="99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Aperçu de l’image">
            <a:extLst>
              <a:ext uri="{FF2B5EF4-FFF2-40B4-BE49-F238E27FC236}">
                <a16:creationId xmlns:a16="http://schemas.microsoft.com/office/drawing/2014/main" id="{2C56E524-570E-4804-853D-97BCCFFC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28" y="3601246"/>
            <a:ext cx="829858" cy="987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531A6467-7F47-4F7C-806D-19700C7D49A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84212" y="4569377"/>
            <a:ext cx="862359" cy="992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Une image contenant personne, homme, extérieur&#10;&#10;Description générée automatiquement">
            <a:extLst>
              <a:ext uri="{FF2B5EF4-FFF2-40B4-BE49-F238E27FC236}">
                <a16:creationId xmlns:a16="http://schemas.microsoft.com/office/drawing/2014/main" id="{B698FAD7-3D14-4C2B-8114-E0ED4982ADE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8284" y="4999682"/>
            <a:ext cx="897307" cy="992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828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B03825D-7C3F-489C-AFEA-5359BBF55D25}"/>
              </a:ext>
            </a:extLst>
          </p:cNvPr>
          <p:cNvSpPr txBox="1"/>
          <p:nvPr/>
        </p:nvSpPr>
        <p:spPr>
          <a:xfrm rot="21252329">
            <a:off x="-32043" y="185559"/>
            <a:ext cx="2821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Rôles et missions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8A0540-BB2E-4A49-8CA7-2D35B7773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644" y="66793"/>
            <a:ext cx="1959294" cy="103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0FFD5A7-8479-4EB8-B9E5-D036142845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572" y="5744722"/>
            <a:ext cx="753366" cy="92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56CA7E7-2516-458C-A44A-BDEE5EF06F83}"/>
              </a:ext>
            </a:extLst>
          </p:cNvPr>
          <p:cNvPicPr/>
          <p:nvPr/>
        </p:nvPicPr>
        <p:blipFill>
          <a:blip r:embed="rId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977" y="-201174"/>
            <a:ext cx="2775704" cy="136280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B3C9498-40EE-47B3-A6E9-091FB15D8C90}"/>
              </a:ext>
            </a:extLst>
          </p:cNvPr>
          <p:cNvSpPr/>
          <p:nvPr/>
        </p:nvSpPr>
        <p:spPr>
          <a:xfrm>
            <a:off x="5641445" y="170044"/>
            <a:ext cx="3424114" cy="174809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u="sng" dirty="0">
                <a:latin typeface="Comic Sans MS" panose="030F0702030302020204" pitchFamily="66" charset="0"/>
              </a:rPr>
              <a:t>Coordonnateur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Ken DOYAT</a:t>
            </a: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Une image contenant personne, homme, mur, intérieur&#10;&#10;Description générée automatiquement">
            <a:extLst>
              <a:ext uri="{FF2B5EF4-FFF2-40B4-BE49-F238E27FC236}">
                <a16:creationId xmlns:a16="http://schemas.microsoft.com/office/drawing/2014/main" id="{97AB228C-A4C5-4DFC-A542-6D1E2F8B8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514" y="974306"/>
            <a:ext cx="888219" cy="997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E4B9BEC-548E-4B1B-9FE1-F6AF5506C102}"/>
              </a:ext>
            </a:extLst>
          </p:cNvPr>
          <p:cNvSpPr/>
          <p:nvPr/>
        </p:nvSpPr>
        <p:spPr>
          <a:xfrm>
            <a:off x="158924" y="1272714"/>
            <a:ext cx="4679576" cy="21357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u="sng" dirty="0">
                <a:latin typeface="Comic Sans MS" panose="030F0702030302020204" pitchFamily="66" charset="0"/>
              </a:rPr>
              <a:t>Référents(s) axe n°1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</a:rPr>
              <a:t>« La modernisation du patrimoine sportif de la ville »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Thierry DARBON / Rodolphe MAILLANT</a:t>
            </a: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FECC481-D466-42AB-9ACF-0AF6F07E4F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953" y="2325096"/>
            <a:ext cx="866744" cy="997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1EAF7578-1451-4A61-AC4D-2CD89F1C90CE}"/>
              </a:ext>
            </a:extLst>
          </p:cNvPr>
          <p:cNvSpPr/>
          <p:nvPr/>
        </p:nvSpPr>
        <p:spPr>
          <a:xfrm>
            <a:off x="5936036" y="2001895"/>
            <a:ext cx="6097040" cy="20083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u="sng" dirty="0">
                <a:latin typeface="Comic Sans MS" panose="030F0702030302020204" pitchFamily="66" charset="0"/>
              </a:rPr>
              <a:t>Référents(s) axe n°2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</a:rPr>
              <a:t>« Une nouvelle dynamique entre la ville et les associations sportives »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Farid KIOUDJ / Franck DUBET</a:t>
            </a: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F1CB0D0-132D-4735-A933-78F7618484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139" y="2932867"/>
            <a:ext cx="947901" cy="1090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 21" descr="Une image contenant personne, homme, extérieur, portant&#10;&#10;Description générée automatiquement">
            <a:extLst>
              <a:ext uri="{FF2B5EF4-FFF2-40B4-BE49-F238E27FC236}">
                <a16:creationId xmlns:a16="http://schemas.microsoft.com/office/drawing/2014/main" id="{5515DA89-9B0F-465D-80F5-E547AB6480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0901" y="2893898"/>
            <a:ext cx="975011" cy="1116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BAA4B05-3AA6-4C47-9653-9D75A87A9FC9}"/>
              </a:ext>
            </a:extLst>
          </p:cNvPr>
          <p:cNvSpPr/>
          <p:nvPr/>
        </p:nvSpPr>
        <p:spPr>
          <a:xfrm>
            <a:off x="102044" y="3469190"/>
            <a:ext cx="4895625" cy="200830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u="sng" dirty="0">
                <a:latin typeface="Comic Sans MS" panose="030F0702030302020204" pitchFamily="66" charset="0"/>
              </a:rPr>
              <a:t>Référents(s) axe n°3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</a:rPr>
              <a:t>« L’aide au développement des clubs et à la formation »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Virginie MONTALON GHEBBANO</a:t>
            </a: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3655893-B8CF-4C09-8763-57C350779B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7854" y="4503867"/>
            <a:ext cx="866744" cy="997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5B31228-A1B7-4FD3-98C9-0C188D79A316}"/>
              </a:ext>
            </a:extLst>
          </p:cNvPr>
          <p:cNvSpPr/>
          <p:nvPr/>
        </p:nvSpPr>
        <p:spPr>
          <a:xfrm>
            <a:off x="7772139" y="4170443"/>
            <a:ext cx="4088839" cy="213788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u="sng" dirty="0">
                <a:latin typeface="Comic Sans MS" panose="030F0702030302020204" pitchFamily="66" charset="0"/>
              </a:rPr>
              <a:t>Référents(s) axe n°4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</a:rPr>
              <a:t>« Développer la pratique du sport pour tous »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Jean-Paul IMBLOT / Fernand CARDOSO</a:t>
            </a: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 descr="Une image contenant personne, homme, extérieur&#10;&#10;Description générée automatiquement">
            <a:extLst>
              <a:ext uri="{FF2B5EF4-FFF2-40B4-BE49-F238E27FC236}">
                <a16:creationId xmlns:a16="http://schemas.microsoft.com/office/drawing/2014/main" id="{B698FAD7-3D14-4C2B-8114-E0ED4982AD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5377" y="5180080"/>
            <a:ext cx="897307" cy="992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531A6467-7F47-4F7C-806D-19700C7D49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78128" y="5165099"/>
            <a:ext cx="862359" cy="992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E931714-F270-403E-85F8-9B5D9D8A3B58}"/>
              </a:ext>
            </a:extLst>
          </p:cNvPr>
          <p:cNvSpPr/>
          <p:nvPr/>
        </p:nvSpPr>
        <p:spPr>
          <a:xfrm>
            <a:off x="3159346" y="5538204"/>
            <a:ext cx="4528133" cy="99731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u="sng" dirty="0">
                <a:latin typeface="Comic Sans MS" panose="030F0702030302020204" pitchFamily="66" charset="0"/>
              </a:rPr>
              <a:t>Référents(s) axe n°5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</a:rPr>
              <a:t>« Un partenariat et une communication renforcée »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Charles LOUVAT</a:t>
            </a:r>
          </a:p>
        </p:txBody>
      </p:sp>
      <p:pic>
        <p:nvPicPr>
          <p:cNvPr id="30" name="Picture 2" descr="Aperçu de l’image">
            <a:extLst>
              <a:ext uri="{FF2B5EF4-FFF2-40B4-BE49-F238E27FC236}">
                <a16:creationId xmlns:a16="http://schemas.microsoft.com/office/drawing/2014/main" id="{51F72E51-CF95-495B-ABCA-17CD39AC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48" y="2350582"/>
            <a:ext cx="829858" cy="987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1834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38_TF16411250.potx" id="{C47F33A4-2C66-428E-B1F4-6919DFF55AE7}" vid="{0C76DC9B-55F5-4846-BECF-7B5783C0B8F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fb0879af-3eba-417a-a55a-ffe6dcd6ca77"/>
    <ds:schemaRef ds:uri="6dc4bcd6-49db-4c07-9060-8acfc67cef9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professionnelle percutante</Template>
  <TotalTime>0</TotalTime>
  <Words>189</Words>
  <Application>Microsoft Office PowerPoint</Application>
  <PresentationFormat>Grand écran</PresentationFormat>
  <Paragraphs>48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Candara</vt:lpstr>
      <vt:lpstr>Comic Sans MS</vt:lpstr>
      <vt:lpstr>Corbel</vt:lpstr>
      <vt:lpstr>Times New Roman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n°1 du groupe de la Majorité Vendredi 26 Mars 2021</dc:title>
  <dc:creator>DOYAT Ken (ENGIE Solutions)</dc:creator>
  <cp:lastModifiedBy>DOYAT Ken (EQUANS FR)</cp:lastModifiedBy>
  <cp:revision>208</cp:revision>
  <cp:lastPrinted>2021-06-10T09:11:24Z</cp:lastPrinted>
  <dcterms:created xsi:type="dcterms:W3CDTF">2021-03-13T17:00:54Z</dcterms:created>
  <dcterms:modified xsi:type="dcterms:W3CDTF">2022-09-02T10:59:54Z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35c4ba-2280-41f8-be7d-6f21d368baa3_Enabled">
    <vt:lpwstr>true</vt:lpwstr>
  </property>
  <property fmtid="{D5CDD505-2E9C-101B-9397-08002B2CF9AE}" pid="3" name="MSIP_Label_c135c4ba-2280-41f8-be7d-6f21d368baa3_SetDate">
    <vt:lpwstr>2021-03-13T17:00:55Z</vt:lpwstr>
  </property>
  <property fmtid="{D5CDD505-2E9C-101B-9397-08002B2CF9AE}" pid="4" name="MSIP_Label_c135c4ba-2280-41f8-be7d-6f21d368baa3_Method">
    <vt:lpwstr>Standard</vt:lpwstr>
  </property>
  <property fmtid="{D5CDD505-2E9C-101B-9397-08002B2CF9AE}" pid="5" name="MSIP_Label_c135c4ba-2280-41f8-be7d-6f21d368baa3_Name">
    <vt:lpwstr>c135c4ba-2280-41f8-be7d-6f21d368baa3</vt:lpwstr>
  </property>
  <property fmtid="{D5CDD505-2E9C-101B-9397-08002B2CF9AE}" pid="6" name="MSIP_Label_c135c4ba-2280-41f8-be7d-6f21d368baa3_SiteId">
    <vt:lpwstr>24139d14-c62c-4c47-8bdd-ce71ea1d50cf</vt:lpwstr>
  </property>
  <property fmtid="{D5CDD505-2E9C-101B-9397-08002B2CF9AE}" pid="7" name="MSIP_Label_c135c4ba-2280-41f8-be7d-6f21d368baa3_ActionId">
    <vt:lpwstr>0a58b25c-3416-4041-ae2b-b361fbab502b</vt:lpwstr>
  </property>
  <property fmtid="{D5CDD505-2E9C-101B-9397-08002B2CF9AE}" pid="8" name="MSIP_Label_c135c4ba-2280-41f8-be7d-6f21d368baa3_ContentBits">
    <vt:lpwstr>0</vt:lpwstr>
  </property>
  <property fmtid="{D5CDD505-2E9C-101B-9397-08002B2CF9AE}" pid="9" name="MSIP_Label_64a238cc-6af3-4341-9d32-201b7e04331f_Enabled">
    <vt:lpwstr>true</vt:lpwstr>
  </property>
  <property fmtid="{D5CDD505-2E9C-101B-9397-08002B2CF9AE}" pid="10" name="MSIP_Label_64a238cc-6af3-4341-9d32-201b7e04331f_SetDate">
    <vt:lpwstr>2022-08-30T13:12:12Z</vt:lpwstr>
  </property>
  <property fmtid="{D5CDD505-2E9C-101B-9397-08002B2CF9AE}" pid="11" name="MSIP_Label_64a238cc-6af3-4341-9d32-201b7e04331f_Method">
    <vt:lpwstr>Standard</vt:lpwstr>
  </property>
  <property fmtid="{D5CDD505-2E9C-101B-9397-08002B2CF9AE}" pid="12" name="MSIP_Label_64a238cc-6af3-4341-9d32-201b7e04331f_Name">
    <vt:lpwstr>Internal</vt:lpwstr>
  </property>
  <property fmtid="{D5CDD505-2E9C-101B-9397-08002B2CF9AE}" pid="13" name="MSIP_Label_64a238cc-6af3-4341-9d32-201b7e04331f_SiteId">
    <vt:lpwstr>09ebfde1-6505-4c31-942f-18875ff0189d</vt:lpwstr>
  </property>
  <property fmtid="{D5CDD505-2E9C-101B-9397-08002B2CF9AE}" pid="14" name="MSIP_Label_64a238cc-6af3-4341-9d32-201b7e04331f_ActionId">
    <vt:lpwstr>a1821393-5e19-4112-9fa4-7cd29f36497f</vt:lpwstr>
  </property>
  <property fmtid="{D5CDD505-2E9C-101B-9397-08002B2CF9AE}" pid="15" name="MSIP_Label_64a238cc-6af3-4341-9d32-201b7e04331f_ContentBits">
    <vt:lpwstr>0</vt:lpwstr>
  </property>
</Properties>
</file>